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06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22 Rectángulo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23 Rectángulo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24 Rectángulo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25 Rectángulo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26 Rectángulo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29 Rectángulo redondeado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30 Rectángulo redondeado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6 Rectángulo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9 Rectángulo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Rectángulo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18 Rectángulo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es-ES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26" name="25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27" name="26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  <p:sp>
        <p:nvSpPr>
          <p:cNvPr id="28" name="27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27 Rectángulo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28 Rectángulo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29 Rectángulo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30 Rectángulo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31 Rectángulo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32 Rectángulo redondeado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33 Rectángulo redondeado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34 Rectángulo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35 Rectángulo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36 Rectángulo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37 Rectángulo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38 Rectángulo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39 Rectángulo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225065E9-DE54-4890-8FB7-5D729B389879}" type="datetimeFigureOut">
              <a:rPr lang="es-ES" smtClean="0"/>
              <a:t>12/09/2017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s-ES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7473105B-75A7-423E-A1DB-3A3D74215A37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Configuración Analizador </a:t>
            </a:r>
            <a:br>
              <a:rPr lang="es-ES" dirty="0" smtClean="0"/>
            </a:br>
            <a:r>
              <a:rPr lang="es-ES" dirty="0" err="1" smtClean="0"/>
              <a:t>Dmk</a:t>
            </a:r>
            <a:r>
              <a:rPr lang="es-ES" dirty="0" smtClean="0"/>
              <a:t>-Log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Andrés Felipe Calvo Gómez</a:t>
            </a:r>
          </a:p>
          <a:p>
            <a:r>
              <a:rPr lang="es-ES" dirty="0" smtClean="0"/>
              <a:t>Tecnólogo Electrónico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06466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476672"/>
            <a:ext cx="8229600" cy="648072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9: </a:t>
            </a:r>
            <a:r>
              <a:rPr lang="es-CO" sz="2000" dirty="0" smtClean="0"/>
              <a:t>configurara de esta manera la pestaña general</a:t>
            </a:r>
            <a:endParaRPr lang="es-CO" sz="2000" dirty="0"/>
          </a:p>
        </p:txBody>
      </p:sp>
      <p:pic>
        <p:nvPicPr>
          <p:cNvPr id="2050" name="Picture 2" descr="C:\AndresCalvo\manual analizador\paso10PestañaGeneral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1124744"/>
            <a:ext cx="8525747" cy="5328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293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648072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10: </a:t>
            </a:r>
            <a:r>
              <a:rPr lang="es-CO" sz="2000" dirty="0" smtClean="0"/>
              <a:t>Configuraciones para la pestaña </a:t>
            </a:r>
            <a:r>
              <a:rPr lang="es-CO" sz="2000" dirty="0" err="1" smtClean="0"/>
              <a:t>multimetros</a:t>
            </a:r>
            <a:r>
              <a:rPr lang="es-CO" sz="2000" dirty="0" smtClean="0"/>
              <a:t>.</a:t>
            </a:r>
            <a:endParaRPr lang="es-CO" sz="2000" dirty="0"/>
          </a:p>
        </p:txBody>
      </p:sp>
      <p:pic>
        <p:nvPicPr>
          <p:cNvPr id="3074" name="Picture 2" descr="C:\AndresCalvo\manual analizador\paso11PestañaMultimetro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268760"/>
            <a:ext cx="8352928" cy="522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0373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648072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11: </a:t>
            </a:r>
            <a:r>
              <a:rPr lang="es-CO" sz="2000" dirty="0" smtClean="0"/>
              <a:t>pestaña Data Log aquí seleccione las variables a medir</a:t>
            </a:r>
            <a:endParaRPr lang="es-CO" sz="2000" dirty="0"/>
          </a:p>
        </p:txBody>
      </p:sp>
      <p:pic>
        <p:nvPicPr>
          <p:cNvPr id="4098" name="Picture 2" descr="C:\AndresCalvo\manual analizador\paso12PestañaDatLog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340768"/>
            <a:ext cx="8410534" cy="52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139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51520" y="548680"/>
            <a:ext cx="8229600" cy="720080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12: </a:t>
            </a:r>
            <a:r>
              <a:rPr lang="es-CO" sz="2000" dirty="0" smtClean="0"/>
              <a:t>Una vez se seleccionaron las variables dar clic en TRANSMITIR.</a:t>
            </a:r>
            <a:endParaRPr lang="es-CO" sz="2000" dirty="0"/>
          </a:p>
        </p:txBody>
      </p:sp>
      <p:pic>
        <p:nvPicPr>
          <p:cNvPr id="5122" name="Picture 2" descr="C:\AndresCalvo\manual analizador\seleccionde variables y transmiti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40767"/>
            <a:ext cx="8424936" cy="5265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Rectángulo redondeado"/>
          <p:cNvSpPr/>
          <p:nvPr/>
        </p:nvSpPr>
        <p:spPr>
          <a:xfrm>
            <a:off x="3563888" y="5517232"/>
            <a:ext cx="720080" cy="50405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4 Flecha derecha"/>
          <p:cNvSpPr/>
          <p:nvPr/>
        </p:nvSpPr>
        <p:spPr>
          <a:xfrm>
            <a:off x="2771800" y="5589240"/>
            <a:ext cx="648072" cy="1800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6524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504056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13: </a:t>
            </a:r>
            <a:r>
              <a:rPr lang="es-CO" sz="2000" dirty="0" smtClean="0"/>
              <a:t>Aceptar cargar nueva configuración</a:t>
            </a:r>
            <a:endParaRPr lang="es-CO" sz="2000" dirty="0"/>
          </a:p>
        </p:txBody>
      </p:sp>
      <p:pic>
        <p:nvPicPr>
          <p:cNvPr id="6146" name="Picture 2" descr="C:\AndresCalvo\manual analizador\aceptarCarga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96752"/>
            <a:ext cx="8640960" cy="54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500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504056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14: </a:t>
            </a:r>
            <a:r>
              <a:rPr lang="es-CO" sz="2000" dirty="0" smtClean="0"/>
              <a:t>aceptar </a:t>
            </a:r>
            <a:endParaRPr lang="es-CO" sz="2000" dirty="0"/>
          </a:p>
        </p:txBody>
      </p:sp>
      <p:pic>
        <p:nvPicPr>
          <p:cNvPr id="7170" name="Picture 2" descr="C:\AndresCalvo\manual analizador\aceptarReconfiguraciondelMultimetro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268760"/>
            <a:ext cx="8496944" cy="5310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1611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648072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15: </a:t>
            </a:r>
            <a:r>
              <a:rPr lang="es-CO" sz="2000" dirty="0" smtClean="0"/>
              <a:t>Enviando nueva configuración.</a:t>
            </a:r>
            <a:endParaRPr lang="es-CO" sz="2000" dirty="0"/>
          </a:p>
        </p:txBody>
      </p:sp>
      <p:pic>
        <p:nvPicPr>
          <p:cNvPr id="8194" name="Picture 2" descr="C:\AndresCalvo\manual analizador\enviandoConfiguracion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96752"/>
            <a:ext cx="8640960" cy="54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783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836712"/>
            <a:ext cx="9144000" cy="2506960"/>
          </a:xfrm>
          <a:solidFill>
            <a:schemeClr val="tx2"/>
          </a:solidFill>
          <a:ln w="38100">
            <a:solidFill>
              <a:schemeClr val="tx1"/>
            </a:solidFill>
            <a:prstDash val="lgDashDotDot"/>
          </a:ln>
        </p:spPr>
        <p:txBody>
          <a:bodyPr>
            <a:noAutofit/>
          </a:bodyPr>
          <a:lstStyle/>
          <a:p>
            <a:r>
              <a:rPr lang="es-CO" sz="6600" dirty="0" smtClean="0">
                <a:solidFill>
                  <a:schemeClr val="bg1"/>
                </a:solidFill>
              </a:rPr>
              <a:t>Descargar Proyectos         Antiguos.</a:t>
            </a:r>
            <a:endParaRPr lang="es-CO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111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720080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1: </a:t>
            </a:r>
            <a:r>
              <a:rPr lang="es-CO" sz="2000" dirty="0" smtClean="0"/>
              <a:t>Abrir el proyecto para bajar la información de la medición.</a:t>
            </a:r>
            <a:endParaRPr lang="es-CO" sz="2000" dirty="0"/>
          </a:p>
        </p:txBody>
      </p:sp>
      <p:pic>
        <p:nvPicPr>
          <p:cNvPr id="9218" name="Picture 2" descr="C:\AndresCalvo\manual analizador\paso1ParaDscarga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40768"/>
            <a:ext cx="8410534" cy="52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197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648072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2: </a:t>
            </a:r>
            <a:r>
              <a:rPr lang="es-CO" sz="2000" dirty="0" smtClean="0"/>
              <a:t>Clic en </a:t>
            </a:r>
            <a:r>
              <a:rPr lang="es-CO" sz="2000" dirty="0" err="1" smtClean="0"/>
              <a:t>password</a:t>
            </a:r>
            <a:r>
              <a:rPr lang="es-CO" sz="2000" dirty="0" smtClean="0"/>
              <a:t> e ingresar la clave: “</a:t>
            </a:r>
            <a:r>
              <a:rPr lang="es-CO" sz="2000" dirty="0" err="1" smtClean="0"/>
              <a:t>lovato</a:t>
            </a:r>
            <a:r>
              <a:rPr lang="es-CO" sz="2000" dirty="0" smtClean="0"/>
              <a:t>” </a:t>
            </a:r>
            <a:endParaRPr lang="es-CO" sz="2000" dirty="0"/>
          </a:p>
        </p:txBody>
      </p:sp>
      <p:pic>
        <p:nvPicPr>
          <p:cNvPr id="10242" name="Picture 2" descr="C:\AndresCalvo\manual analizador\paso2ParaDscarga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68760"/>
            <a:ext cx="8496944" cy="5310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Elipse"/>
          <p:cNvSpPr/>
          <p:nvPr/>
        </p:nvSpPr>
        <p:spPr>
          <a:xfrm>
            <a:off x="3419872" y="2204864"/>
            <a:ext cx="216024" cy="2880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" name="8 Conector recto de flecha"/>
          <p:cNvCxnSpPr/>
          <p:nvPr/>
        </p:nvCxnSpPr>
        <p:spPr>
          <a:xfrm flipV="1">
            <a:off x="2699792" y="2492896"/>
            <a:ext cx="720080" cy="93610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86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20688"/>
            <a:ext cx="7992888" cy="792088"/>
          </a:xfrm>
        </p:spPr>
        <p:txBody>
          <a:bodyPr>
            <a:normAutofit/>
          </a:bodyPr>
          <a:lstStyle/>
          <a:p>
            <a:r>
              <a:rPr lang="es-ES" sz="2000" dirty="0" smtClean="0">
                <a:solidFill>
                  <a:srgbClr val="FF0000"/>
                </a:solidFill>
              </a:rPr>
              <a:t>Paso 1:</a:t>
            </a:r>
            <a:r>
              <a:rPr lang="es-ES" sz="2000" dirty="0" smtClean="0"/>
              <a:t> Seleccionar el Programa para configurar el analizador.</a:t>
            </a:r>
            <a:endParaRPr lang="es-ES" sz="2000" dirty="0"/>
          </a:p>
        </p:txBody>
      </p:sp>
      <p:pic>
        <p:nvPicPr>
          <p:cNvPr id="1026" name="Picture 2" descr="C:\AndresCalvo\manual analizador\paso1identificarPrograma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412776"/>
            <a:ext cx="8223314" cy="5139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Elipse"/>
          <p:cNvSpPr/>
          <p:nvPr/>
        </p:nvSpPr>
        <p:spPr>
          <a:xfrm>
            <a:off x="2267744" y="5301208"/>
            <a:ext cx="1008112" cy="79208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364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720080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3: </a:t>
            </a:r>
            <a:r>
              <a:rPr lang="es-CO" sz="2000" dirty="0" smtClean="0"/>
              <a:t>Clic en Descargar Data Log.</a:t>
            </a:r>
            <a:endParaRPr lang="es-CO" sz="2000" dirty="0"/>
          </a:p>
        </p:txBody>
      </p:sp>
      <p:pic>
        <p:nvPicPr>
          <p:cNvPr id="11266" name="Picture 2" descr="C:\AndresCalvo\manual analizador\paso3ParaDscarga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40768"/>
            <a:ext cx="8280920" cy="517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Elipse"/>
          <p:cNvSpPr/>
          <p:nvPr/>
        </p:nvSpPr>
        <p:spPr>
          <a:xfrm>
            <a:off x="3602461" y="2270246"/>
            <a:ext cx="216024" cy="2880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" name="5 Conector recto de flecha"/>
          <p:cNvCxnSpPr/>
          <p:nvPr/>
        </p:nvCxnSpPr>
        <p:spPr>
          <a:xfrm flipV="1">
            <a:off x="3131840" y="2558278"/>
            <a:ext cx="470621" cy="870722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667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39552" y="620688"/>
            <a:ext cx="8229600" cy="504056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4: </a:t>
            </a:r>
            <a:r>
              <a:rPr lang="es-CO" sz="2000" dirty="0" smtClean="0"/>
              <a:t>Clic en descargar y aceptar</a:t>
            </a:r>
            <a:endParaRPr lang="es-CO" sz="2000" dirty="0"/>
          </a:p>
        </p:txBody>
      </p:sp>
      <p:pic>
        <p:nvPicPr>
          <p:cNvPr id="12291" name="Picture 3" descr="C:\AndresCalvo\manual analizador\paso15AceptarDescarga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96752"/>
            <a:ext cx="8496944" cy="5310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4 Elipse"/>
          <p:cNvSpPr/>
          <p:nvPr/>
        </p:nvSpPr>
        <p:spPr>
          <a:xfrm>
            <a:off x="5220072" y="5733256"/>
            <a:ext cx="792088" cy="50405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5 Rectángulo redondeado"/>
          <p:cNvSpPr/>
          <p:nvPr/>
        </p:nvSpPr>
        <p:spPr>
          <a:xfrm>
            <a:off x="4572000" y="4005064"/>
            <a:ext cx="936104" cy="43204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" name="7 Conector recto de flecha"/>
          <p:cNvCxnSpPr/>
          <p:nvPr/>
        </p:nvCxnSpPr>
        <p:spPr>
          <a:xfrm flipV="1">
            <a:off x="3131840" y="4221088"/>
            <a:ext cx="1368152" cy="288032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806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576064"/>
          </a:xfrm>
        </p:spPr>
        <p:txBody>
          <a:bodyPr>
            <a:no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5:</a:t>
            </a:r>
            <a:r>
              <a:rPr lang="es-CO" sz="2000" dirty="0" smtClean="0"/>
              <a:t> Espere a que se descargue la información</a:t>
            </a:r>
            <a:endParaRPr lang="es-CO" sz="2000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13315" name="Picture 3" descr="C:\AndresCalvo\manual analizador\DescargaArchivo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96752"/>
            <a:ext cx="8564218" cy="5352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3529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576064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6: </a:t>
            </a:r>
            <a:r>
              <a:rPr lang="es-CO" sz="2000" dirty="0" smtClean="0"/>
              <a:t>Clic en exportar para guardar los datos como un archivo .</a:t>
            </a:r>
            <a:r>
              <a:rPr lang="es-CO" sz="2000" dirty="0" err="1" smtClean="0"/>
              <a:t>txt</a:t>
            </a:r>
            <a:endParaRPr lang="es-CO" sz="2000" dirty="0"/>
          </a:p>
        </p:txBody>
      </p:sp>
      <p:pic>
        <p:nvPicPr>
          <p:cNvPr id="14338" name="Picture 2" descr="C:\AndresCalvo\manual analizador\ExportarArchivosGrabados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96752"/>
            <a:ext cx="8640960" cy="54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Elipse"/>
          <p:cNvSpPr/>
          <p:nvPr/>
        </p:nvSpPr>
        <p:spPr>
          <a:xfrm>
            <a:off x="3347864" y="5877272"/>
            <a:ext cx="864096" cy="43204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392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39552" y="620688"/>
            <a:ext cx="8229600" cy="1066800"/>
          </a:xfrm>
        </p:spPr>
        <p:txBody>
          <a:bodyPr>
            <a:normAutofit/>
          </a:bodyPr>
          <a:lstStyle/>
          <a:p>
            <a:r>
              <a:rPr lang="es-CO" sz="2000" dirty="0" smtClean="0"/>
              <a:t>Exportación Exitosa</a:t>
            </a:r>
            <a:endParaRPr lang="es-CO" sz="2000" dirty="0"/>
          </a:p>
        </p:txBody>
      </p:sp>
      <p:pic>
        <p:nvPicPr>
          <p:cNvPr id="4" name="3 Marcador de contenido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484784"/>
            <a:ext cx="8208912" cy="5130570"/>
          </a:xfrm>
        </p:spPr>
      </p:pic>
    </p:spTree>
    <p:extLst>
      <p:ext uri="{BB962C8B-B14F-4D97-AF65-F5344CB8AC3E}">
        <p14:creationId xmlns:p14="http://schemas.microsoft.com/office/powerpoint/2010/main" val="4225669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23528" y="404664"/>
            <a:ext cx="8229600" cy="864096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2: </a:t>
            </a:r>
            <a:r>
              <a:rPr lang="es-CO" sz="2000" dirty="0" smtClean="0"/>
              <a:t>Abrir como administrador</a:t>
            </a:r>
            <a:endParaRPr lang="es-CO" sz="2000" dirty="0"/>
          </a:p>
        </p:txBody>
      </p:sp>
      <p:pic>
        <p:nvPicPr>
          <p:cNvPr id="2050" name="Picture 2" descr="C:\AndresCalvo\manual analizador\paso2AbrirComoAdministrado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268760"/>
            <a:ext cx="8352928" cy="522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Flecha izquierda"/>
          <p:cNvSpPr/>
          <p:nvPr/>
        </p:nvSpPr>
        <p:spPr>
          <a:xfrm>
            <a:off x="4716016" y="2708920"/>
            <a:ext cx="1296144" cy="216024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4237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720080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3: </a:t>
            </a:r>
            <a:r>
              <a:rPr lang="es-CO" sz="2000" dirty="0" smtClean="0"/>
              <a:t>Primera pantalla del programa</a:t>
            </a:r>
            <a:endParaRPr lang="es-CO" sz="2000" dirty="0"/>
          </a:p>
        </p:txBody>
      </p:sp>
      <p:pic>
        <p:nvPicPr>
          <p:cNvPr id="1026" name="Picture 2" descr="C:\AndresCalvo\manual analizador\paso4PrimeraVistaPrograma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268760"/>
            <a:ext cx="8410534" cy="52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177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792088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4: </a:t>
            </a:r>
            <a:r>
              <a:rPr lang="es-CO" sz="2000" dirty="0" smtClean="0"/>
              <a:t>Crear nuevo proyecto.</a:t>
            </a:r>
            <a:endParaRPr lang="es-CO" sz="2000" dirty="0"/>
          </a:p>
        </p:txBody>
      </p:sp>
      <p:pic>
        <p:nvPicPr>
          <p:cNvPr id="2050" name="Picture 2" descr="C:\AndresCalvo\manual analizador\paso5CrearNuevoProyecto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268760"/>
            <a:ext cx="8424936" cy="5265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76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792088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5: </a:t>
            </a:r>
            <a:r>
              <a:rPr lang="es-CO" sz="2000" dirty="0" smtClean="0"/>
              <a:t>Nombrar archivo y guardar proyecto.</a:t>
            </a:r>
            <a:endParaRPr lang="es-CO" sz="2000" dirty="0"/>
          </a:p>
        </p:txBody>
      </p:sp>
      <p:pic>
        <p:nvPicPr>
          <p:cNvPr id="3074" name="Picture 2" descr="C:\AndresCalvo\manual analizador\paso6NombrarArchivoyGuarda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8352928" cy="522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216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720080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6: </a:t>
            </a:r>
            <a:r>
              <a:rPr lang="es-CO" sz="2000" dirty="0" smtClean="0"/>
              <a:t>Sincronizar la fecha con la del PC </a:t>
            </a:r>
            <a:endParaRPr lang="es-CO" sz="2000" dirty="0"/>
          </a:p>
        </p:txBody>
      </p:sp>
      <p:pic>
        <p:nvPicPr>
          <p:cNvPr id="4098" name="Picture 2" descr="C:\AndresCalvo\manual analizador\paso7sincronizarFecha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1268759"/>
            <a:ext cx="8424936" cy="5265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Flecha izquierda"/>
          <p:cNvSpPr/>
          <p:nvPr/>
        </p:nvSpPr>
        <p:spPr>
          <a:xfrm>
            <a:off x="6228184" y="3068960"/>
            <a:ext cx="1296144" cy="14401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4 Rectángulo"/>
          <p:cNvSpPr/>
          <p:nvPr/>
        </p:nvSpPr>
        <p:spPr>
          <a:xfrm>
            <a:off x="7664727" y="3068960"/>
            <a:ext cx="936104" cy="108012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Clic aquí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648072"/>
          </a:xfrm>
        </p:spPr>
        <p:txBody>
          <a:bodyPr>
            <a:normAutofit/>
          </a:bodyPr>
          <a:lstStyle/>
          <a:p>
            <a:r>
              <a:rPr lang="es-CO" sz="2000" smtClean="0">
                <a:solidFill>
                  <a:srgbClr val="FF0000"/>
                </a:solidFill>
              </a:rPr>
              <a:t>Paso 7: </a:t>
            </a:r>
            <a:r>
              <a:rPr lang="es-CO" sz="2000" dirty="0" smtClean="0"/>
              <a:t>Clic en configuración</a:t>
            </a:r>
            <a:endParaRPr lang="es-CO" sz="2000" dirty="0"/>
          </a:p>
        </p:txBody>
      </p:sp>
      <p:pic>
        <p:nvPicPr>
          <p:cNvPr id="5122" name="Picture 2" descr="C:\AndresCalvo\manual analizador\paso8ClickConfiguracion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1196752"/>
            <a:ext cx="8525747" cy="5328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Flecha arriba"/>
          <p:cNvSpPr/>
          <p:nvPr/>
        </p:nvSpPr>
        <p:spPr>
          <a:xfrm>
            <a:off x="3985929" y="2247595"/>
            <a:ext cx="144016" cy="1008112"/>
          </a:xfrm>
          <a:prstGeom prst="up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56342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476672"/>
            <a:ext cx="8229600" cy="576064"/>
          </a:xfrm>
        </p:spPr>
        <p:txBody>
          <a:bodyPr>
            <a:normAutofit/>
          </a:bodyPr>
          <a:lstStyle/>
          <a:p>
            <a:r>
              <a:rPr lang="es-CO" sz="2000" dirty="0" smtClean="0">
                <a:solidFill>
                  <a:srgbClr val="FF0000"/>
                </a:solidFill>
              </a:rPr>
              <a:t>Paso 8: </a:t>
            </a:r>
            <a:r>
              <a:rPr lang="es-CO" sz="2000" dirty="0" smtClean="0"/>
              <a:t>Clic en opciones</a:t>
            </a:r>
            <a:endParaRPr lang="es-CO" sz="2000" dirty="0"/>
          </a:p>
        </p:txBody>
      </p:sp>
      <p:pic>
        <p:nvPicPr>
          <p:cNvPr id="1026" name="Picture 2" descr="C:\AndresCalvo\manual analizador\paso9ClickOpciones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96752"/>
            <a:ext cx="8640960" cy="54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Rectángulo redondeado"/>
          <p:cNvSpPr/>
          <p:nvPr/>
        </p:nvSpPr>
        <p:spPr>
          <a:xfrm>
            <a:off x="3707904" y="2132856"/>
            <a:ext cx="936104" cy="2880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4 Flecha arriba"/>
          <p:cNvSpPr/>
          <p:nvPr/>
        </p:nvSpPr>
        <p:spPr>
          <a:xfrm>
            <a:off x="3995936" y="2492896"/>
            <a:ext cx="180020" cy="720080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7957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o">
  <a:themeElements>
    <a:clrScheme name="Urbano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o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o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246</TotalTime>
  <Words>211</Words>
  <Application>Microsoft Office PowerPoint</Application>
  <PresentationFormat>Presentación en pantalla (4:3)</PresentationFormat>
  <Paragraphs>27</Paragraphs>
  <Slides>24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5" baseType="lpstr">
      <vt:lpstr>Urbano</vt:lpstr>
      <vt:lpstr>Configuración Analizador  Dmk-Log</vt:lpstr>
      <vt:lpstr>Paso 1: Seleccionar el Programa para configurar el analizador.</vt:lpstr>
      <vt:lpstr>Paso 2: Abrir como administrador</vt:lpstr>
      <vt:lpstr>Paso 3: Primera pantalla del programa</vt:lpstr>
      <vt:lpstr>Paso 4: Crear nuevo proyecto.</vt:lpstr>
      <vt:lpstr>Paso 5: Nombrar archivo y guardar proyecto.</vt:lpstr>
      <vt:lpstr>Paso 6: Sincronizar la fecha con la del PC </vt:lpstr>
      <vt:lpstr>Paso 7: Clic en configuración</vt:lpstr>
      <vt:lpstr>Paso 8: Clic en opciones</vt:lpstr>
      <vt:lpstr>Paso 9: configurara de esta manera la pestaña general</vt:lpstr>
      <vt:lpstr>Paso 10: Configuraciones para la pestaña multimetros.</vt:lpstr>
      <vt:lpstr>Paso 11: pestaña Data Log aquí seleccione las variables a medir</vt:lpstr>
      <vt:lpstr>Paso 12: Una vez se seleccionaron las variables dar clic en TRANSMITIR.</vt:lpstr>
      <vt:lpstr>Paso 13: Aceptar cargar nueva configuración</vt:lpstr>
      <vt:lpstr>Paso 14: aceptar </vt:lpstr>
      <vt:lpstr>Paso 15: Enviando nueva configuración.</vt:lpstr>
      <vt:lpstr>Descargar Proyectos         Antiguos.</vt:lpstr>
      <vt:lpstr>Paso 1: Abrir el proyecto para bajar la información de la medición.</vt:lpstr>
      <vt:lpstr>Paso 2: Clic en password e ingresar la clave: “lovato” </vt:lpstr>
      <vt:lpstr>Paso 3: Clic en Descargar Data Log.</vt:lpstr>
      <vt:lpstr>Paso 4: Clic en descargar y aceptar</vt:lpstr>
      <vt:lpstr>Paso 5: Espere a que se descargue la información</vt:lpstr>
      <vt:lpstr>Paso 6: Clic en exportar para guardar los datos como un archivo .txt</vt:lpstr>
      <vt:lpstr>Exportación Exitosa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ANDRES</dc:creator>
  <cp:lastModifiedBy>Calvo, Andres Felipe /CO</cp:lastModifiedBy>
  <cp:revision>27</cp:revision>
  <dcterms:created xsi:type="dcterms:W3CDTF">2017-08-20T03:38:38Z</dcterms:created>
  <dcterms:modified xsi:type="dcterms:W3CDTF">2017-09-12T21:27:06Z</dcterms:modified>
</cp:coreProperties>
</file>

<file path=docProps/thumbnail.jpeg>
</file>